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6FA6A-35CB-4B59-B8AF-AE725330B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E16E1A-68A9-4454-A1A0-7AC058AA6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04A2B-012A-4282-AD4B-8702DC44F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199A-79CA-468D-9457-2A4DB1BB8AF5}" type="datetimeFigureOut">
              <a:rPr lang="en-US" smtClean="0"/>
              <a:t>03/06/2021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3EF83-D94A-4936-B09A-79E198DD9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8D0F5-8AB3-4E4E-9161-D74C0690B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4381-3EB8-4658-9055-51961122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20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182-842E-430F-8FB3-7B30E22F9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EB809B-8B3C-47D1-8580-3E465ACC1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F40C5-7B27-4F47-9FEB-E38B47698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199A-79CA-468D-9457-2A4DB1BB8AF5}" type="datetimeFigureOut">
              <a:rPr lang="en-US" smtClean="0"/>
              <a:t>03/06/2021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C3F4C-C629-4275-AED7-0FA82300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A5114-97A1-4EFD-ABB8-8406B572B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4381-3EB8-4658-9055-51961122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71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3FEAB-A9A8-4E11-9F4E-0F53CB3E53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51447-C66C-43BC-919F-D14E1B995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23C9D-EAEC-4732-AE96-B737FFD48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199A-79CA-468D-9457-2A4DB1BB8AF5}" type="datetimeFigureOut">
              <a:rPr lang="en-US" smtClean="0"/>
              <a:t>03/06/2021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56E37-D62A-44EA-84D7-7E5313C4D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DBA11-EE63-4A54-959F-2F4991604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4381-3EB8-4658-9055-51961122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5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98F58-8BC4-4D4B-A85B-6BD24F26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E8235-0088-4459-8B19-14B842670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8E092-999E-4472-96C7-1B9DFD7BB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199A-79CA-468D-9457-2A4DB1BB8AF5}" type="datetimeFigureOut">
              <a:rPr lang="en-US" smtClean="0"/>
              <a:t>03/06/2021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71FDD-B2C1-4F29-B12A-450446FBC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F7BA1-DA42-4365-8369-4FC27EC68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4381-3EB8-4658-9055-51961122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1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BF99A-CDCD-4AC2-94A1-A7A8DDB7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D18AB-E5CB-450B-99F9-3FCA10678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A6547-3DE9-4CFA-A99E-D60F0361B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199A-79CA-468D-9457-2A4DB1BB8AF5}" type="datetimeFigureOut">
              <a:rPr lang="en-US" smtClean="0"/>
              <a:t>03/06/2021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1D73D-E6FE-49CF-99C4-E2580591F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0CF31-F38F-4388-8D15-A532DAE05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4381-3EB8-4658-9055-51961122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4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2FBD-26AE-4EEB-895A-D2986106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8740E-C120-4771-AB07-CC118F2BD6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A5A39-B101-4239-A475-4DA90AC5A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AD33F-4FEB-4758-9D32-F6E76C7D9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199A-79CA-468D-9457-2A4DB1BB8AF5}" type="datetimeFigureOut">
              <a:rPr lang="en-US" smtClean="0"/>
              <a:t>03/06/2021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91A92-1F87-46D1-B0F6-3016C8E07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96885-011B-4C53-9C8B-1304B9A8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4381-3EB8-4658-9055-51961122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40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2D31-BF7B-4C2A-A040-DF3641E34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E390F-EE87-40EB-A756-AD5E10D65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EF8B9-C356-4697-AD8A-35192CD9C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7A6F9-90D6-4AF5-A6CD-08DDE058A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76A662-D90C-4D1A-AF26-18F8C2370F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F2C2D8-45C1-4437-A1F3-53956DEB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199A-79CA-468D-9457-2A4DB1BB8AF5}" type="datetimeFigureOut">
              <a:rPr lang="en-US" smtClean="0"/>
              <a:t>03/06/2021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8AFF94-F6BF-40DF-8601-5514116D8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529E6B-6D2D-4853-B597-D6E1B192A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4381-3EB8-4658-9055-51961122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74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1E391-5351-4ACC-BBE3-5FBA8E7E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94D1E-0C31-4218-B0C2-D740C683F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199A-79CA-468D-9457-2A4DB1BB8AF5}" type="datetimeFigureOut">
              <a:rPr lang="en-US" smtClean="0"/>
              <a:t>03/06/2021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31B8B-D456-48EC-96D3-B12B4E6B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124C80-62AC-4A54-B890-9353CC99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4381-3EB8-4658-9055-51961122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20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D7D78-E0FA-4020-B421-DC40B445D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199A-79CA-468D-9457-2A4DB1BB8AF5}" type="datetimeFigureOut">
              <a:rPr lang="en-US" smtClean="0"/>
              <a:t>03/06/2021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331801-149E-443C-ABD4-0A789228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C801C-2C6A-495D-A720-7B8116D6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4381-3EB8-4658-9055-51961122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815C0-A9A5-435C-9C49-DECA41DB8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AE7FC-6A25-45F1-BDF3-A4EF3DC99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6363AA-F9A8-4DD8-B6AC-474E849BD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BBBE1-D95F-4AFE-A0DC-A570B4DFE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199A-79CA-468D-9457-2A4DB1BB8AF5}" type="datetimeFigureOut">
              <a:rPr lang="en-US" smtClean="0"/>
              <a:t>03/06/2021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F6684-2B6D-4CBB-ACE5-AB5F0841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7A550-30F8-4B9D-9E07-8DE3F6200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4381-3EB8-4658-9055-51961122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45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C253A-614D-41DF-8550-E03E5313B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61F04A-C7FF-451A-91FD-3A03A1D9CB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A201D-940F-4F07-8AF4-0FEF9D5B1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E279A-6617-4272-ACA7-27313A65D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199A-79CA-468D-9457-2A4DB1BB8AF5}" type="datetimeFigureOut">
              <a:rPr lang="en-US" smtClean="0"/>
              <a:t>03/06/2021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33CFD-2355-45EF-9723-DAE0C567E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E0FA6-643A-4E32-88F5-CBF47C71A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4381-3EB8-4658-9055-51961122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4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5C50F-128C-4AC9-828E-FF0D76D08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3F51F-1F75-4D7D-A6F1-5D5A2E7EC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C6FF7-3784-49B7-A1E6-DC36B6626A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D199A-79CA-468D-9457-2A4DB1BB8AF5}" type="datetimeFigureOut">
              <a:rPr lang="en-US" smtClean="0"/>
              <a:t>03/06/2021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87EE-FECC-4D3E-AF2E-3338194785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C32D1-B9FA-4254-A01C-2EA17D347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14381-3EB8-4658-9055-51961122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62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nature, shore&#10;&#10;Description automatically generated">
            <a:extLst>
              <a:ext uri="{FF2B5EF4-FFF2-40B4-BE49-F238E27FC236}">
                <a16:creationId xmlns:a16="http://schemas.microsoft.com/office/drawing/2014/main" id="{462D4BDA-CAD9-485E-AA33-9D4EC6615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" y="0"/>
            <a:ext cx="12079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34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A85A7B8A-0D6A-4728-8C41-E2A97C2E5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" y="0"/>
            <a:ext cx="12079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7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7BA81F-99D5-4D73-B39D-F2ED8AE09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" y="0"/>
            <a:ext cx="12079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7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DB25B6-5FF4-4B4F-BA11-607C79B67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" y="0"/>
            <a:ext cx="12079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38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lectronics, display, screenshot&#10;&#10;Description automatically generated">
            <a:extLst>
              <a:ext uri="{FF2B5EF4-FFF2-40B4-BE49-F238E27FC236}">
                <a16:creationId xmlns:a16="http://schemas.microsoft.com/office/drawing/2014/main" id="{62303EE1-E065-4EEF-9CEE-94A13EB05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" y="0"/>
            <a:ext cx="12079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97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3824B4A3-9843-4F83-9A8A-2FD9F6DAC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9" y="0"/>
            <a:ext cx="12071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77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electronics, display, screenshot&#10;&#10;Description automatically generated">
            <a:extLst>
              <a:ext uri="{FF2B5EF4-FFF2-40B4-BE49-F238E27FC236}">
                <a16:creationId xmlns:a16="http://schemas.microsoft.com/office/drawing/2014/main" id="{E10F8503-C5EB-452A-BB99-026B547DE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9" y="0"/>
            <a:ext cx="12071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81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45A460-5F67-48B0-A74E-D998C150F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9" y="0"/>
            <a:ext cx="12071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41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E593EF-CCF1-4CBC-85F4-E21B3C23D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9" y="0"/>
            <a:ext cx="12071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24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488598-1DC6-4145-AEDA-B2C4E7E99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" y="0"/>
            <a:ext cx="12074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0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607BDBC-FCB2-4AB4-B15D-E55404256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" y="0"/>
            <a:ext cx="12074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4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65B1C94-6D26-4EC5-8044-5D2E67EC2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" y="0"/>
            <a:ext cx="12074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88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0FF5872-DB7F-4EA0-9CB3-B2D950D0D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" y="0"/>
            <a:ext cx="12074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66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FEDD5D-82EC-47F1-83BC-4220D7732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" y="0"/>
            <a:ext cx="12079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14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88E4BB6-D165-4910-BC02-B7E90F920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" y="0"/>
            <a:ext cx="12079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0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7DE7AB-AA43-4639-A6EE-BF592D00F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" y="0"/>
            <a:ext cx="12079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96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C0E1D91-ECCA-4B17-B40A-18D780650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" y="0"/>
            <a:ext cx="12079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63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Yuval Shor</dc:creator>
  <cp:lastModifiedBy>Yuval Shor</cp:lastModifiedBy>
  <cp:revision>2</cp:revision>
  <dcterms:created xsi:type="dcterms:W3CDTF">2021-06-03T08:29:09Z</dcterms:created>
  <dcterms:modified xsi:type="dcterms:W3CDTF">2021-06-03T08:42:46Z</dcterms:modified>
</cp:coreProperties>
</file>